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AA6B2-96E9-4A02-96DD-F1F4AA358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67FB7-E6FB-482D-82AB-D084C520B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4EA60-0EE1-48E3-B3A9-F3F8D868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53DCA-1648-47EF-9F36-CA7A471B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57C4-3686-4331-8C2F-488C59D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5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4A5D-7E67-4D09-9CDC-A6344410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81565-95EB-4ECB-856A-7D6014725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257D2-4DB1-4894-8D98-C99A4D92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9611-88FF-4A04-98E2-876191AD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E8B64-3769-4032-AB1A-9AEC1B5E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C6912-EB3C-4F41-8FFC-40D78525E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5946F-0370-4594-89F4-5E97CA54F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4152C-0A2C-4F5D-B06E-74F71CA4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DEBD3-D840-4FA7-8392-4A765B37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C1D8C-8C31-4A28-AF7C-183C412C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5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318A-B1D1-4702-86B1-0F4C6A81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D9AE-E180-4AC6-BC9D-8F23B4DBA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D96A7-3A30-4A67-ABF3-AEA591FE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2B73D-3204-4D53-904C-0B3F6F01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EC2BB-FB97-4543-B6B4-947CD333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7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B1C9-F3B1-4FB8-A5C6-5B61BFDD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99C88-4C14-47B1-BFF9-FBCCBA46A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D412B-7172-4415-8FC5-802B7D9F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0A0B3-B9A2-4C34-8B13-76EF76A21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FA51C-C3FC-4751-813B-0C82D687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4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67428-E947-43DB-8034-4831C906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09BCA-88CB-43AE-B56A-E36D1F6F9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80E42-9C10-4CAA-AF55-61F31A401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39D34-B211-49D4-9BC5-0B0E4DD3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43E47-4B68-495E-89A3-43EB505A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E31AA-FEC7-47A3-BCFC-8E9DCB05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8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5F54-1FAD-4CA6-B9EB-05511EE9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C41C-BFF0-4CA1-B6AD-0FC6FFAD9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337FD-D544-441D-9837-2085354FE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A3FDC-7F93-4504-AD8C-9F8D320D2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B6F2A-537E-43B0-827B-C73D2A118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0DA89A-3C43-408A-912C-26720381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0C86B-F316-4257-802A-C07473CF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7C701-C87D-4B40-B88E-480F325F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9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2178-531F-4717-84F3-5E5F10F6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D2B7D-957E-45C2-907B-C823EC81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DE366-4EB8-460F-BECC-A8997113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98F9A-F05D-493A-A809-CFC3B9AB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3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6BF174-71A4-498A-9207-B6A533DA1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2DE83-5157-4EE9-8C06-4058BF57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67462-34FC-46F7-91FF-776A0001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88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065D-0E76-41CE-9307-80B04982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662B0-89EB-43BF-B50C-725D8360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F6F53-37B1-4E19-A163-4AF5C4775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A4AB4-7C07-4B65-9260-EC2004333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EBD2C-346F-4B50-AB86-4871569A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B00EB-53B6-4843-A43C-89D5DA44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2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93E8-B3E7-4E42-AC60-54E330D8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DE7933-9092-4B47-B29F-21DB4213D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E18E4-84F3-4982-A6A1-E28149AEB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5077-D823-4ED7-9660-A4BADC64E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30246-F42E-49F6-9E39-23B62536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BAC07-B624-4028-A009-7F039833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7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68BFC2-1F43-4821-8FFB-957536D3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8388-CB9B-4842-8969-81469D5CB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2AAB8-2061-4544-953F-4082295A9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7CF6C-05FD-4578-B06C-EB5928AB8D3B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FDFC-56F5-4E0A-81B0-47E125B09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40787-1CC3-4AEF-B95E-4A33BD4AA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E75DD-2972-40D0-BDDE-E0EC29F69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3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EDF6B-F7E6-45B5-BA2B-1BE47CDB2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TIES4911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B2E07-1256-43D6-B4C5-B4C43685E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Hannu Sirén</a:t>
            </a:r>
          </a:p>
        </p:txBody>
      </p:sp>
    </p:spTree>
    <p:extLst>
      <p:ext uri="{BB962C8B-B14F-4D97-AF65-F5344CB8AC3E}">
        <p14:creationId xmlns:p14="http://schemas.microsoft.com/office/powerpoint/2010/main" val="4044545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1AF7AF-4681-4A9E-814A-FD98675BE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7391"/>
            <a:ext cx="3932237" cy="4501597"/>
          </a:xfrm>
        </p:spPr>
        <p:txBody>
          <a:bodyPr>
            <a:normAutofit/>
          </a:bodyPr>
          <a:lstStyle/>
          <a:p>
            <a:r>
              <a:rPr lang="en-US" sz="1100" dirty="0" err="1"/>
              <a:t>Darkflow</a:t>
            </a:r>
            <a:r>
              <a:rPr lang="en-US" sz="1100" dirty="0"/>
              <a:t>:</a:t>
            </a:r>
          </a:p>
          <a:p>
            <a:r>
              <a:rPr lang="en-US" sz="1100" dirty="0"/>
              <a:t>No results</a:t>
            </a:r>
          </a:p>
          <a:p>
            <a:endParaRPr lang="en-US" sz="1100" dirty="0"/>
          </a:p>
          <a:p>
            <a:r>
              <a:rPr lang="en-US" sz="1100" dirty="0"/>
              <a:t>YOLO tiny:</a:t>
            </a:r>
          </a:p>
          <a:p>
            <a:r>
              <a:rPr lang="en-US" sz="1100" dirty="0"/>
              <a:t>Detect from D:\jyu\TIES4911 Deep-Learning for Cognitive Computing for </a:t>
            </a:r>
            <a:r>
              <a:rPr lang="en-US" sz="1100" dirty="0" err="1"/>
              <a:t>devs</a:t>
            </a:r>
            <a:r>
              <a:rPr lang="en-US" sz="1100" dirty="0"/>
              <a:t>\Task 4\images\Rocket_Falcon_Heavy.jpg</a:t>
            </a:r>
          </a:p>
          <a:p>
            <a:r>
              <a:rPr lang="en-US" sz="1100" dirty="0"/>
              <a:t>Elapsed time : 0.35497283935546875 secs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1B7DA-5AEF-430F-A1DD-DC295434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57" y="815340"/>
            <a:ext cx="3282696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5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1AF7AF-4681-4A9E-814A-FD98675BE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7391"/>
            <a:ext cx="3932237" cy="4501597"/>
          </a:xfrm>
        </p:spPr>
        <p:txBody>
          <a:bodyPr>
            <a:normAutofit/>
          </a:bodyPr>
          <a:lstStyle/>
          <a:p>
            <a:r>
              <a:rPr lang="en-US" sz="1100" dirty="0" err="1"/>
              <a:t>Darkflow</a:t>
            </a:r>
            <a:r>
              <a:rPr lang="en-US" sz="1100" dirty="0"/>
              <a:t>:</a:t>
            </a:r>
          </a:p>
          <a:p>
            <a:r>
              <a:rPr lang="en-US" sz="1100" dirty="0"/>
              <a:t>No results</a:t>
            </a:r>
          </a:p>
          <a:p>
            <a:endParaRPr lang="en-US" sz="1100" dirty="0"/>
          </a:p>
          <a:p>
            <a:r>
              <a:rPr lang="en-US" sz="1100" dirty="0"/>
              <a:t>YOLO tiny:</a:t>
            </a:r>
          </a:p>
          <a:p>
            <a:r>
              <a:rPr lang="en-US" sz="1100" dirty="0"/>
              <a:t>Detect from D:\jyu\TIES4911 Deep-Learning for Cognitive Computing for </a:t>
            </a:r>
            <a:r>
              <a:rPr lang="en-US" sz="1100" dirty="0" err="1"/>
              <a:t>devs</a:t>
            </a:r>
            <a:r>
              <a:rPr lang="en-US" sz="1100" dirty="0"/>
              <a:t>\Task 4\images\woman.jpg</a:t>
            </a:r>
          </a:p>
          <a:p>
            <a:r>
              <a:rPr lang="en-US" sz="1100" dirty="0"/>
              <a:t>    class : person , [</a:t>
            </a:r>
            <a:r>
              <a:rPr lang="en-US" sz="1100" dirty="0" err="1"/>
              <a:t>x,y,w,h</a:t>
            </a:r>
            <a:r>
              <a:rPr lang="en-US" sz="1100" dirty="0"/>
              <a:t>]=[304,177,432,306], Confidence = 0.46166548132896423</a:t>
            </a:r>
          </a:p>
          <a:p>
            <a:r>
              <a:rPr lang="en-US" sz="1100" dirty="0"/>
              <a:t>Elapsed time : 0.30002641677856445 secs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9947B-8587-48A5-8DA4-A1F637A29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91" y="1367391"/>
            <a:ext cx="5471626" cy="30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0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AB9538-0A31-4CD6-AF88-A39CE2A7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7391"/>
            <a:ext cx="6172200" cy="411369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1AF7AF-4681-4A9E-814A-FD98675BE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7391"/>
            <a:ext cx="3932237" cy="4501597"/>
          </a:xfrm>
        </p:spPr>
        <p:txBody>
          <a:bodyPr>
            <a:normAutofit/>
          </a:bodyPr>
          <a:lstStyle/>
          <a:p>
            <a:r>
              <a:rPr lang="en-US" sz="1100" dirty="0" err="1"/>
              <a:t>Darkflow</a:t>
            </a:r>
            <a:r>
              <a:rPr lang="en-US" sz="1100" dirty="0"/>
              <a:t>:</a:t>
            </a:r>
          </a:p>
          <a:p>
            <a:r>
              <a:rPr lang="en-US" sz="1100" dirty="0"/>
              <a:t>No result</a:t>
            </a:r>
          </a:p>
          <a:p>
            <a:endParaRPr lang="en-US" sz="1100" dirty="0"/>
          </a:p>
          <a:p>
            <a:r>
              <a:rPr lang="en-US" sz="1100" dirty="0"/>
              <a:t>YOLO tiny:</a:t>
            </a:r>
          </a:p>
          <a:p>
            <a:r>
              <a:rPr lang="en-US" sz="1100" dirty="0"/>
              <a:t>Detect from D:\jyu\TIES4911 Deep-Learning for Cognitive Computing for </a:t>
            </a:r>
            <a:r>
              <a:rPr lang="en-US" sz="1100" dirty="0" err="1"/>
              <a:t>devs</a:t>
            </a:r>
            <a:r>
              <a:rPr lang="en-US" sz="1100" dirty="0"/>
              <a:t>\Task 4\images\car_front_AMG.jpeg</a:t>
            </a:r>
          </a:p>
          <a:p>
            <a:r>
              <a:rPr lang="en-US" sz="1100" dirty="0"/>
              <a:t>    class : car , [</a:t>
            </a:r>
            <a:r>
              <a:rPr lang="en-US" sz="1100" dirty="0" err="1"/>
              <a:t>x,y,w,h</a:t>
            </a:r>
            <a:r>
              <a:rPr lang="en-US" sz="1100" dirty="0"/>
              <a:t>]=[1948,1594,2561,1637], Confidence = 0.2603861689567566</a:t>
            </a:r>
          </a:p>
          <a:p>
            <a:r>
              <a:rPr lang="en-US" sz="1100" dirty="0"/>
              <a:t>Elapsed time : 0.40183067321777344 secs</a:t>
            </a:r>
          </a:p>
        </p:txBody>
      </p:sp>
    </p:spTree>
    <p:extLst>
      <p:ext uri="{BB962C8B-B14F-4D97-AF65-F5344CB8AC3E}">
        <p14:creationId xmlns:p14="http://schemas.microsoft.com/office/powerpoint/2010/main" val="368666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1AF7AF-4681-4A9E-814A-FD98675BE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7391"/>
            <a:ext cx="3932237" cy="4501597"/>
          </a:xfrm>
        </p:spPr>
        <p:txBody>
          <a:bodyPr>
            <a:normAutofit/>
          </a:bodyPr>
          <a:lstStyle/>
          <a:p>
            <a:r>
              <a:rPr lang="en-US" sz="1100" dirty="0" err="1"/>
              <a:t>Darkflow</a:t>
            </a:r>
            <a:r>
              <a:rPr lang="en-US" sz="1100" dirty="0"/>
              <a:t>:</a:t>
            </a:r>
          </a:p>
          <a:p>
            <a:r>
              <a:rPr lang="en-US" sz="1100" dirty="0"/>
              <a:t>No result</a:t>
            </a:r>
          </a:p>
          <a:p>
            <a:endParaRPr lang="en-US" sz="1100" dirty="0"/>
          </a:p>
          <a:p>
            <a:r>
              <a:rPr lang="en-US" sz="1100" dirty="0"/>
              <a:t>YOLO tiny:</a:t>
            </a:r>
          </a:p>
          <a:p>
            <a:r>
              <a:rPr lang="en-US" sz="1100" dirty="0"/>
              <a:t>Detect from D:\jyu\TIES4911 Deep-Learning for Cognitive Computing for </a:t>
            </a:r>
            <a:r>
              <a:rPr lang="en-US" sz="1100" dirty="0" err="1"/>
              <a:t>devs</a:t>
            </a:r>
            <a:r>
              <a:rPr lang="en-US" sz="1100" dirty="0"/>
              <a:t>\Task 4\images\car_side_Ferrari_250.jpg</a:t>
            </a:r>
          </a:p>
          <a:p>
            <a:r>
              <a:rPr lang="en-US" sz="1100" dirty="0"/>
              <a:t>    class : car , [</a:t>
            </a:r>
            <a:r>
              <a:rPr lang="en-US" sz="1100" dirty="0" err="1"/>
              <a:t>x,y,w,h</a:t>
            </a:r>
            <a:r>
              <a:rPr lang="en-US" sz="1100" dirty="0"/>
              <a:t>]=[856,579,1181,532], Confidence = 0.43133506178855896</a:t>
            </a:r>
          </a:p>
          <a:p>
            <a:r>
              <a:rPr lang="en-US" sz="1100" dirty="0"/>
              <a:t>Elapsed time : 0.42305493354797363 secs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15415-D8C7-45C5-A1B9-7F98517B7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478615"/>
            <a:ext cx="6760351" cy="45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7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1AF7AF-4681-4A9E-814A-FD98675BE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7391"/>
            <a:ext cx="3932237" cy="4501597"/>
          </a:xfrm>
        </p:spPr>
        <p:txBody>
          <a:bodyPr>
            <a:normAutofit/>
          </a:bodyPr>
          <a:lstStyle/>
          <a:p>
            <a:r>
              <a:rPr lang="en-US" sz="1100" dirty="0" err="1"/>
              <a:t>Darkflow</a:t>
            </a:r>
            <a:r>
              <a:rPr lang="en-US" sz="1100" dirty="0"/>
              <a:t>:</a:t>
            </a:r>
          </a:p>
          <a:p>
            <a:r>
              <a:rPr lang="en-US" sz="1100" dirty="0"/>
              <a:t>[{"</a:t>
            </a:r>
            <a:r>
              <a:rPr lang="en-US" sz="1100" dirty="0" err="1"/>
              <a:t>bottomright</a:t>
            </a:r>
            <a:r>
              <a:rPr lang="en-US" sz="1100" dirty="0"/>
              <a:t>": {"x": 516, "y": 399}, "label": "cat", "</a:t>
            </a:r>
            <a:r>
              <a:rPr lang="en-US" sz="1100" dirty="0" err="1"/>
              <a:t>topleft</a:t>
            </a:r>
            <a:r>
              <a:rPr lang="en-US" sz="1100" dirty="0"/>
              <a:t>": {"x": 79, "y": 99}, "confidence": 0.81}]</a:t>
            </a:r>
          </a:p>
          <a:p>
            <a:endParaRPr lang="en-US" sz="1100" dirty="0"/>
          </a:p>
          <a:p>
            <a:r>
              <a:rPr lang="en-US" sz="1100" dirty="0"/>
              <a:t>YOLO tiny:</a:t>
            </a:r>
          </a:p>
          <a:p>
            <a:r>
              <a:rPr lang="en-US" sz="1100" dirty="0"/>
              <a:t>Detect from D:\jyu\TIES4911 Deep-Learning for Cognitive Computing for </a:t>
            </a:r>
            <a:r>
              <a:rPr lang="en-US" sz="1100" dirty="0" err="1"/>
              <a:t>devs</a:t>
            </a:r>
            <a:r>
              <a:rPr lang="en-US" sz="1100" dirty="0"/>
              <a:t>\Task 4\images\cat.jpg</a:t>
            </a:r>
          </a:p>
          <a:p>
            <a:r>
              <a:rPr lang="en-US" sz="1100" dirty="0"/>
              <a:t>Elapsed time : 0.32554173469543457 secs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E8FE63-FCB2-42FF-8547-1A4D6E817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29" y="1367391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7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1AF7AF-4681-4A9E-814A-FD98675BE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7391"/>
            <a:ext cx="3932237" cy="4501597"/>
          </a:xfrm>
        </p:spPr>
        <p:txBody>
          <a:bodyPr>
            <a:normAutofit/>
          </a:bodyPr>
          <a:lstStyle/>
          <a:p>
            <a:r>
              <a:rPr lang="en-US" sz="1100" dirty="0" err="1"/>
              <a:t>Darkflow</a:t>
            </a:r>
            <a:r>
              <a:rPr lang="en-US" sz="1100" dirty="0"/>
              <a:t>:</a:t>
            </a:r>
          </a:p>
          <a:p>
            <a:r>
              <a:rPr lang="en-US" sz="1100" dirty="0"/>
              <a:t>No results</a:t>
            </a:r>
          </a:p>
          <a:p>
            <a:endParaRPr lang="en-US" sz="1100" dirty="0"/>
          </a:p>
          <a:p>
            <a:r>
              <a:rPr lang="en-US" sz="1100" dirty="0"/>
              <a:t>YOLO tiny:</a:t>
            </a:r>
          </a:p>
          <a:p>
            <a:r>
              <a:rPr lang="en-US" sz="1100" dirty="0"/>
              <a:t>Detect from D:\jyu\TIES4911 Deep-Learning for Cognitive Computing for </a:t>
            </a:r>
            <a:r>
              <a:rPr lang="en-US" sz="1100" dirty="0" err="1"/>
              <a:t>devs</a:t>
            </a:r>
            <a:r>
              <a:rPr lang="en-US" sz="1100" dirty="0"/>
              <a:t>\Task 4\images\dog.jpg</a:t>
            </a:r>
          </a:p>
          <a:p>
            <a:r>
              <a:rPr lang="en-US" sz="1100" dirty="0"/>
              <a:t>    class : dog , [</a:t>
            </a:r>
            <a:r>
              <a:rPr lang="en-US" sz="1100" dirty="0" err="1"/>
              <a:t>x,y,w,h</a:t>
            </a:r>
            <a:r>
              <a:rPr lang="en-US" sz="1100" dirty="0"/>
              <a:t>]=[805,368,713,637], Confidence = 0.2295176088809967</a:t>
            </a:r>
          </a:p>
          <a:p>
            <a:r>
              <a:rPr lang="en-US" sz="1100" dirty="0"/>
              <a:t>Elapsed time : 0.3583219051361084 secs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9A00C-4920-4912-A9AE-F1CA57835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87" y="1367391"/>
            <a:ext cx="6600824" cy="37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1AF7AF-4681-4A9E-814A-FD98675BE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7391"/>
            <a:ext cx="3932237" cy="4501597"/>
          </a:xfrm>
        </p:spPr>
        <p:txBody>
          <a:bodyPr>
            <a:normAutofit/>
          </a:bodyPr>
          <a:lstStyle/>
          <a:p>
            <a:r>
              <a:rPr lang="en-US" sz="1100" dirty="0" err="1"/>
              <a:t>Darkflow</a:t>
            </a:r>
            <a:r>
              <a:rPr lang="en-US" sz="1100" dirty="0"/>
              <a:t>:</a:t>
            </a:r>
          </a:p>
          <a:p>
            <a:r>
              <a:rPr lang="en-US" sz="1100" dirty="0"/>
              <a:t>[{"</a:t>
            </a:r>
            <a:r>
              <a:rPr lang="en-US" sz="1100" dirty="0" err="1"/>
              <a:t>bottomright</a:t>
            </a:r>
            <a:r>
              <a:rPr lang="en-US" sz="1100" dirty="0"/>
              <a:t>": {"x": 1232, "y": 1079}, "label": "horse", "</a:t>
            </a:r>
            <a:r>
              <a:rPr lang="en-US" sz="1100" dirty="0" err="1"/>
              <a:t>topleft</a:t>
            </a:r>
            <a:r>
              <a:rPr lang="en-US" sz="1100" dirty="0"/>
              <a:t>": {"x": 161, "y": 147}, "confidence": 0.78}]</a:t>
            </a:r>
          </a:p>
          <a:p>
            <a:endParaRPr lang="en-US" sz="1100" dirty="0"/>
          </a:p>
          <a:p>
            <a:r>
              <a:rPr lang="en-US" sz="1100" dirty="0"/>
              <a:t>YOLO tiny:</a:t>
            </a:r>
          </a:p>
          <a:p>
            <a:r>
              <a:rPr lang="en-US" sz="1100" dirty="0"/>
              <a:t>Detect from D:\jyu\TIES4911 Deep-Learning for Cognitive Computing for </a:t>
            </a:r>
            <a:r>
              <a:rPr lang="en-US" sz="1100" dirty="0" err="1"/>
              <a:t>devs</a:t>
            </a:r>
            <a:r>
              <a:rPr lang="en-US" sz="1100" dirty="0"/>
              <a:t>\Task 4\images\horse.jpeg</a:t>
            </a:r>
          </a:p>
          <a:p>
            <a:r>
              <a:rPr lang="en-US" sz="1100" dirty="0"/>
              <a:t>    class : horse , [</a:t>
            </a:r>
            <a:r>
              <a:rPr lang="en-US" sz="1100" dirty="0" err="1"/>
              <a:t>x,y,w,h</a:t>
            </a:r>
            <a:r>
              <a:rPr lang="en-US" sz="1100" dirty="0"/>
              <a:t>]=[904,516,1001,818], Confidence = 0.27905964851379395</a:t>
            </a:r>
          </a:p>
          <a:p>
            <a:r>
              <a:rPr lang="en-US" sz="1100" dirty="0"/>
              <a:t>Elapsed time : 0.3575458526611328 secs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14B01-57E9-40B4-B28A-5F57EEDA7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69" y="1367391"/>
            <a:ext cx="6545943" cy="36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9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1AF7AF-4681-4A9E-814A-FD98675BE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7391"/>
            <a:ext cx="3932237" cy="4501597"/>
          </a:xfrm>
        </p:spPr>
        <p:txBody>
          <a:bodyPr>
            <a:normAutofit/>
          </a:bodyPr>
          <a:lstStyle/>
          <a:p>
            <a:r>
              <a:rPr lang="en-US" sz="1100" dirty="0" err="1"/>
              <a:t>Darkflow</a:t>
            </a:r>
            <a:r>
              <a:rPr lang="en-US" sz="1100" dirty="0"/>
              <a:t>:</a:t>
            </a:r>
          </a:p>
          <a:p>
            <a:r>
              <a:rPr lang="en-US" sz="1100" dirty="0"/>
              <a:t>No results</a:t>
            </a:r>
          </a:p>
          <a:p>
            <a:endParaRPr lang="en-US" sz="1100" dirty="0"/>
          </a:p>
          <a:p>
            <a:r>
              <a:rPr lang="en-US" sz="1100" dirty="0"/>
              <a:t>YOLO tiny:</a:t>
            </a:r>
          </a:p>
          <a:p>
            <a:r>
              <a:rPr lang="en-US" sz="1100" dirty="0"/>
              <a:t>Detect from D:\jyu\TIES4911 Deep-Learning for Cognitive Computing for </a:t>
            </a:r>
            <a:r>
              <a:rPr lang="en-US" sz="1100" dirty="0" err="1"/>
              <a:t>devs</a:t>
            </a:r>
            <a:r>
              <a:rPr lang="en-US" sz="1100" dirty="0"/>
              <a:t>\Task 4\images\man.jpg</a:t>
            </a:r>
          </a:p>
          <a:p>
            <a:r>
              <a:rPr lang="en-US" sz="1100" dirty="0"/>
              <a:t>    class : person , [</a:t>
            </a:r>
            <a:r>
              <a:rPr lang="en-US" sz="1100" dirty="0" err="1"/>
              <a:t>x,y,w,h</a:t>
            </a:r>
            <a:r>
              <a:rPr lang="en-US" sz="1100" dirty="0"/>
              <a:t>]=[932,545,1323,909], Confidence = 0.43848803639411926</a:t>
            </a:r>
          </a:p>
          <a:p>
            <a:r>
              <a:rPr lang="en-US" sz="1100" dirty="0"/>
              <a:t>Elapsed time : 0.30571675300598145 secs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BE7CB-B46C-4CA0-A35B-AC74EAEDB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854" y="1367391"/>
            <a:ext cx="6072189" cy="34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7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1AF7AF-4681-4A9E-814A-FD98675BE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7391"/>
            <a:ext cx="3932237" cy="4501597"/>
          </a:xfrm>
        </p:spPr>
        <p:txBody>
          <a:bodyPr>
            <a:normAutofit/>
          </a:bodyPr>
          <a:lstStyle/>
          <a:p>
            <a:r>
              <a:rPr lang="en-US" sz="1100" dirty="0" err="1"/>
              <a:t>Darkflow</a:t>
            </a:r>
            <a:r>
              <a:rPr lang="en-US" sz="1100" dirty="0"/>
              <a:t>:</a:t>
            </a:r>
          </a:p>
          <a:p>
            <a:r>
              <a:rPr lang="en-US" sz="1100" dirty="0"/>
              <a:t>[{"</a:t>
            </a:r>
            <a:r>
              <a:rPr lang="en-US" sz="1100" dirty="0" err="1"/>
              <a:t>bottomright</a:t>
            </a:r>
            <a:r>
              <a:rPr lang="en-US" sz="1100" dirty="0"/>
              <a:t>": {"x": 1169, "y": 768}, "label": "motorbike", "</a:t>
            </a:r>
            <a:r>
              <a:rPr lang="en-US" sz="1100" dirty="0" err="1"/>
              <a:t>topleft</a:t>
            </a:r>
            <a:r>
              <a:rPr lang="en-US" sz="1100" dirty="0"/>
              <a:t>": {"x": 134, "y": 170}, "confidence": 0.87}]</a:t>
            </a:r>
          </a:p>
          <a:p>
            <a:endParaRPr lang="en-US" sz="1100" dirty="0"/>
          </a:p>
          <a:p>
            <a:r>
              <a:rPr lang="en-US" sz="1100" dirty="0"/>
              <a:t>YOLO tiny:</a:t>
            </a:r>
          </a:p>
          <a:p>
            <a:r>
              <a:rPr lang="en-US" sz="1100" dirty="0"/>
              <a:t>Detect from D:\jyu\TIES4911 Deep-Learning for Cognitive Computing for </a:t>
            </a:r>
            <a:r>
              <a:rPr lang="en-US" sz="1100" dirty="0" err="1"/>
              <a:t>devs</a:t>
            </a:r>
            <a:r>
              <a:rPr lang="en-US" sz="1100" dirty="0"/>
              <a:t>\Task 4\images\motorcycle_kawasaki.jpg</a:t>
            </a:r>
          </a:p>
          <a:p>
            <a:r>
              <a:rPr lang="en-US" sz="1100" dirty="0"/>
              <a:t>    class : motorbike , [</a:t>
            </a:r>
            <a:r>
              <a:rPr lang="en-US" sz="1100" dirty="0" err="1"/>
              <a:t>x,y,w,h</a:t>
            </a:r>
            <a:r>
              <a:rPr lang="en-US" sz="1100" dirty="0"/>
              <a:t>]=[588,484,736,511], Confidence = 0.29996293783187866</a:t>
            </a:r>
          </a:p>
          <a:p>
            <a:r>
              <a:rPr lang="en-US" sz="1100" dirty="0"/>
              <a:t>Elapsed time : 0.301027774810791 secs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665EB-FF60-4372-9CCC-E511519B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5" y="1367391"/>
            <a:ext cx="5412921" cy="374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3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1AF7AF-4681-4A9E-814A-FD98675BE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7391"/>
            <a:ext cx="3932237" cy="4501597"/>
          </a:xfrm>
        </p:spPr>
        <p:txBody>
          <a:bodyPr>
            <a:normAutofit/>
          </a:bodyPr>
          <a:lstStyle/>
          <a:p>
            <a:r>
              <a:rPr lang="en-US" sz="1100" dirty="0" err="1"/>
              <a:t>Darkflow</a:t>
            </a:r>
            <a:r>
              <a:rPr lang="en-US" sz="1100" dirty="0"/>
              <a:t>:</a:t>
            </a:r>
          </a:p>
          <a:p>
            <a:r>
              <a:rPr lang="en-US" sz="1100" dirty="0"/>
              <a:t>No results</a:t>
            </a:r>
          </a:p>
          <a:p>
            <a:endParaRPr lang="en-US" sz="1100" dirty="0"/>
          </a:p>
          <a:p>
            <a:r>
              <a:rPr lang="en-US" sz="1100" dirty="0"/>
              <a:t>YOLO tiny:</a:t>
            </a:r>
          </a:p>
          <a:p>
            <a:r>
              <a:rPr lang="en-US" sz="1100" dirty="0"/>
              <a:t>Detect from D:\jyu\TIES4911 Deep-Learning for Cognitive Computing for </a:t>
            </a:r>
            <a:r>
              <a:rPr lang="en-US" sz="1100" dirty="0" err="1"/>
              <a:t>devs</a:t>
            </a:r>
            <a:r>
              <a:rPr lang="en-US" sz="1100" dirty="0"/>
              <a:t>\Task 4\images\plane_b2.jpg</a:t>
            </a:r>
          </a:p>
          <a:p>
            <a:r>
              <a:rPr lang="en-US" sz="1100" dirty="0"/>
              <a:t>    class : </a:t>
            </a:r>
            <a:r>
              <a:rPr lang="en-US" sz="1100" dirty="0" err="1"/>
              <a:t>aeroplane</a:t>
            </a:r>
            <a:r>
              <a:rPr lang="en-US" sz="1100" dirty="0"/>
              <a:t> , [</a:t>
            </a:r>
            <a:r>
              <a:rPr lang="en-US" sz="1100" dirty="0" err="1"/>
              <a:t>x,y,w,h</a:t>
            </a:r>
            <a:r>
              <a:rPr lang="en-US" sz="1100" dirty="0"/>
              <a:t>]=[489,315,589,453], Confidence = 0.22578124701976776</a:t>
            </a:r>
          </a:p>
          <a:p>
            <a:r>
              <a:rPr lang="en-US" sz="1100" dirty="0"/>
              <a:t>Elapsed time : 0.3120431900024414 secs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8177E-EA70-4D9E-A0FE-0F5AA4520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96" y="1367391"/>
            <a:ext cx="5302703" cy="353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6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618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TIES4911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TIES4911</dc:title>
  <dc:creator>Hannu</dc:creator>
  <cp:lastModifiedBy>Hannu</cp:lastModifiedBy>
  <cp:revision>1</cp:revision>
  <dcterms:created xsi:type="dcterms:W3CDTF">2018-02-13T09:02:34Z</dcterms:created>
  <dcterms:modified xsi:type="dcterms:W3CDTF">2018-02-13T09:11:21Z</dcterms:modified>
</cp:coreProperties>
</file>